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6" r:id="rId4"/>
    <p:sldId id="1018" r:id="rId5"/>
    <p:sldId id="1020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 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good time to fly kites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take off your coat and put on your 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feels so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snowy in Moscow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/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zh-CN" altLang="zh-CN"/>
              <a:t>－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white and beautiful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in the snow with your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cold outside,put on your 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it’s sunny and hot in Sydney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32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38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to put on your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swim in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in London is rainy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 inside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read books and drink tea with your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262983"/>
              </p:ext>
            </p:extLst>
          </p:nvPr>
        </p:nvGraphicFramePr>
        <p:xfrm>
          <a:off x="343711" y="1484784"/>
          <a:ext cx="11502992" cy="4830948"/>
        </p:xfrm>
        <a:graphic>
          <a:graphicData uri="http://schemas.openxmlformats.org/drawingml/2006/table">
            <a:tbl>
              <a:tblPr firstRow="1" firstCol="1" bandRow="1"/>
              <a:tblGrid>
                <a:gridCol w="1437874">
                  <a:extLst>
                    <a:ext uri="{9D8B030D-6E8A-4147-A177-3AD203B41FA5}">
                      <a16:colId xmlns:a16="http://schemas.microsoft.com/office/drawing/2014/main" val="1673242075"/>
                    </a:ext>
                  </a:extLst>
                </a:gridCol>
                <a:gridCol w="2516854">
                  <a:extLst>
                    <a:ext uri="{9D8B030D-6E8A-4147-A177-3AD203B41FA5}">
                      <a16:colId xmlns:a16="http://schemas.microsoft.com/office/drawing/2014/main" val="3118229769"/>
                    </a:ext>
                  </a:extLst>
                </a:gridCol>
                <a:gridCol w="2875748">
                  <a:extLst>
                    <a:ext uri="{9D8B030D-6E8A-4147-A177-3AD203B41FA5}">
                      <a16:colId xmlns:a16="http://schemas.microsoft.com/office/drawing/2014/main" val="3181130262"/>
                    </a:ext>
                  </a:extLst>
                </a:gridCol>
                <a:gridCol w="4672516">
                  <a:extLst>
                    <a:ext uri="{9D8B030D-6E8A-4147-A177-3AD203B41FA5}">
                      <a16:colId xmlns:a16="http://schemas.microsoft.com/office/drawing/2014/main" val="2041441254"/>
                    </a:ext>
                  </a:extLst>
                </a:gridCol>
              </a:tblGrid>
              <a:tr h="6336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Degree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0819809"/>
                  </a:ext>
                </a:extLst>
              </a:tr>
              <a:tr h="10477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99252"/>
                  </a:ext>
                </a:extLst>
              </a:tr>
              <a:tr h="10477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Moscow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  <a:defRPr/>
                      </a:pPr>
                      <a:r>
                        <a:rPr lang="en-US" sz="2800" b="1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1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953969"/>
                  </a:ext>
                </a:extLst>
              </a:tr>
              <a:tr h="10477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Sydney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0" lang="en-US" altLang="zh-CN" sz="1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4116"/>
                  </a:ext>
                </a:extLst>
              </a:tr>
              <a:tr h="10477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London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0" lang="en-US" altLang="zh-CN" sz="1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761037"/>
                  </a:ext>
                </a:extLst>
              </a:tr>
            </a:tbl>
          </a:graphicData>
        </a:graphic>
      </p:graphicFrame>
      <p:pic>
        <p:nvPicPr>
          <p:cNvPr id="4" name="FS237B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8063" y="2150962"/>
            <a:ext cx="1224136" cy="9702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238B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8874" y="3212100"/>
            <a:ext cx="1072191" cy="952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237C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3358" y="4260822"/>
            <a:ext cx="1108414" cy="8963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239B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7534" y="4265937"/>
            <a:ext cx="1800200" cy="9370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240B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1390" y="5293917"/>
            <a:ext cx="820382" cy="99515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40D.tif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5565" y="5292154"/>
            <a:ext cx="1200311" cy="9878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4314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Timetable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Day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in the snow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books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843463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in the snow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books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308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通读全文可知，文章主要介绍了不同城市的天气状况，故选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1683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windy in Beijing ... It’s a good time to fly kites outside.”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可知，北京有风，适合放风筝，故选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8337" y="40778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snowy in Moscow ... You can play in the snow with your friends.”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可知，在莫斯科下雪，可以在雪中玩耍，故选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2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434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FS241.tif" descr="id:214749897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980728"/>
            <a:ext cx="1479247" cy="11859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243.tif" descr="id:214749897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7400" y="908720"/>
            <a:ext cx="1445241" cy="11859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245.tif" descr="id:214749898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950676"/>
            <a:ext cx="1177447" cy="11859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242.tif" descr="id:2147498991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3090" y="3521089"/>
            <a:ext cx="1164695" cy="11859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244.tif" descr="id:2147498998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7134" y="3521090"/>
            <a:ext cx="1372979" cy="11859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46.tif" descr="id:2147499005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3487270"/>
            <a:ext cx="1011669" cy="11859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矩形 2"/>
          <p:cNvSpPr/>
          <p:nvPr/>
        </p:nvSpPr>
        <p:spPr>
          <a:xfrm>
            <a:off x="897858" y="12672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044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 it’s sunny and hot in Sydney.”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可知，悉尼是晴朗炎热的天气，图片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是晴天的标志，故选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1446" y="38351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weather in London is rainy.”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可知，伦敦是下雨的天气，故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3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326</Words>
  <Application>Microsoft Office PowerPoint</Application>
  <PresentationFormat>自定义</PresentationFormat>
  <Paragraphs>50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2025-06-24T03:05:20Z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